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7772400" cy="10058400"/>
  <p:notesSz cx="6950075" cy="9236075"/>
  <p:embeddedFontLst>
    <p:embeddedFont>
      <p:font typeface="Rye" panose="020B0604020202020204" charset="0"/>
      <p:regular r:id="rId9"/>
    </p:embeddedFont>
    <p:embeddedFont>
      <p:font typeface="Simple Handmade" pitchFamily="50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31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lsey Wilson" userId="b7aed0e6-613f-4e23-9c2d-0cdceb53790d" providerId="ADAL" clId="{8D5E9D30-6448-43BE-904F-715B257F1F8A}"/>
    <pc:docChg chg="undo custSel modSld">
      <pc:chgData name="Chelsey Wilson" userId="b7aed0e6-613f-4e23-9c2d-0cdceb53790d" providerId="ADAL" clId="{8D5E9D30-6448-43BE-904F-715B257F1F8A}" dt="2026-09-17T22:05:18.490" v="24" actId="2711"/>
      <pc:docMkLst>
        <pc:docMk/>
      </pc:docMkLst>
      <pc:sldChg chg="modSp mod">
        <pc:chgData name="Chelsey Wilson" userId="b7aed0e6-613f-4e23-9c2d-0cdceb53790d" providerId="ADAL" clId="{8D5E9D30-6448-43BE-904F-715B257F1F8A}" dt="2026-09-17T22:02:10.032" v="3" actId="404"/>
        <pc:sldMkLst>
          <pc:docMk/>
          <pc:sldMk cId="0" sldId="256"/>
        </pc:sldMkLst>
        <pc:spChg chg="mod">
          <ac:chgData name="Chelsey Wilson" userId="b7aed0e6-613f-4e23-9c2d-0cdceb53790d" providerId="ADAL" clId="{8D5E9D30-6448-43BE-904F-715B257F1F8A}" dt="2026-09-17T22:02:10.032" v="3" actId="404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Chelsey Wilson" userId="b7aed0e6-613f-4e23-9c2d-0cdceb53790d" providerId="ADAL" clId="{8D5E9D30-6448-43BE-904F-715B257F1F8A}" dt="2026-09-17T22:02:26.727" v="6" actId="403"/>
        <pc:sldMkLst>
          <pc:docMk/>
          <pc:sldMk cId="0" sldId="257"/>
        </pc:sldMkLst>
        <pc:spChg chg="mod">
          <ac:chgData name="Chelsey Wilson" userId="b7aed0e6-613f-4e23-9c2d-0cdceb53790d" providerId="ADAL" clId="{8D5E9D30-6448-43BE-904F-715B257F1F8A}" dt="2026-09-17T22:02:26.727" v="6" actId="403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Chelsey Wilson" userId="b7aed0e6-613f-4e23-9c2d-0cdceb53790d" providerId="ADAL" clId="{8D5E9D30-6448-43BE-904F-715B257F1F8A}" dt="2026-09-17T22:04:24.417" v="16" actId="403"/>
        <pc:sldMkLst>
          <pc:docMk/>
          <pc:sldMk cId="0" sldId="258"/>
        </pc:sldMkLst>
        <pc:spChg chg="mod">
          <ac:chgData name="Chelsey Wilson" userId="b7aed0e6-613f-4e23-9c2d-0cdceb53790d" providerId="ADAL" clId="{8D5E9D30-6448-43BE-904F-715B257F1F8A}" dt="2026-09-17T22:02:35.563" v="10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Chelsey Wilson" userId="b7aed0e6-613f-4e23-9c2d-0cdceb53790d" providerId="ADAL" clId="{8D5E9D30-6448-43BE-904F-715B257F1F8A}" dt="2026-09-17T22:04:24.417" v="16" actId="403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Chelsey Wilson" userId="b7aed0e6-613f-4e23-9c2d-0cdceb53790d" providerId="ADAL" clId="{8D5E9D30-6448-43BE-904F-715B257F1F8A}" dt="2026-09-17T22:04:37.072" v="18" actId="403"/>
        <pc:sldMkLst>
          <pc:docMk/>
          <pc:sldMk cId="0" sldId="259"/>
        </pc:sldMkLst>
        <pc:spChg chg="mod">
          <ac:chgData name="Chelsey Wilson" userId="b7aed0e6-613f-4e23-9c2d-0cdceb53790d" providerId="ADAL" clId="{8D5E9D30-6448-43BE-904F-715B257F1F8A}" dt="2026-09-17T22:04:37.072" v="18" actId="403"/>
          <ac:spMkLst>
            <pc:docMk/>
            <pc:sldMk cId="0" sldId="259"/>
            <ac:spMk id="3" creationId="{00000000-0000-0000-0000-000000000000}"/>
          </ac:spMkLst>
        </pc:spChg>
      </pc:sldChg>
      <pc:sldChg chg="modSp mod">
        <pc:chgData name="Chelsey Wilson" userId="b7aed0e6-613f-4e23-9c2d-0cdceb53790d" providerId="ADAL" clId="{8D5E9D30-6448-43BE-904F-715B257F1F8A}" dt="2026-09-17T22:04:55.357" v="20" actId="403"/>
        <pc:sldMkLst>
          <pc:docMk/>
          <pc:sldMk cId="0" sldId="260"/>
        </pc:sldMkLst>
        <pc:spChg chg="mod">
          <ac:chgData name="Chelsey Wilson" userId="b7aed0e6-613f-4e23-9c2d-0cdceb53790d" providerId="ADAL" clId="{8D5E9D30-6448-43BE-904F-715B257F1F8A}" dt="2026-09-17T22:04:55.357" v="20" actId="403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Chelsey Wilson" userId="b7aed0e6-613f-4e23-9c2d-0cdceb53790d" providerId="ADAL" clId="{8D5E9D30-6448-43BE-904F-715B257F1F8A}" dt="2026-09-17T22:05:08.459" v="22" actId="2711"/>
        <pc:sldMkLst>
          <pc:docMk/>
          <pc:sldMk cId="0" sldId="261"/>
        </pc:sldMkLst>
        <pc:spChg chg="mod">
          <ac:chgData name="Chelsey Wilson" userId="b7aed0e6-613f-4e23-9c2d-0cdceb53790d" providerId="ADAL" clId="{8D5E9D30-6448-43BE-904F-715B257F1F8A}" dt="2026-09-17T22:05:08.459" v="22" actId="2711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Chelsey Wilson" userId="b7aed0e6-613f-4e23-9c2d-0cdceb53790d" providerId="ADAL" clId="{8D5E9D30-6448-43BE-904F-715B257F1F8A}" dt="2026-09-17T22:05:18.490" v="24" actId="2711"/>
        <pc:sldMkLst>
          <pc:docMk/>
          <pc:sldMk cId="0" sldId="262"/>
        </pc:sldMkLst>
        <pc:spChg chg="mod">
          <ac:chgData name="Chelsey Wilson" userId="b7aed0e6-613f-4e23-9c2d-0cdceb53790d" providerId="ADAL" clId="{8D5E9D30-6448-43BE-904F-715B257F1F8A}" dt="2026-09-17T22:05:18.490" v="24" actId="2711"/>
          <ac:spMkLst>
            <pc:docMk/>
            <pc:sldMk cId="0" sldId="26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40387" y="1021715"/>
            <a:ext cx="7291626" cy="7957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Table of Contents</a:t>
            </a: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 </a:t>
            </a: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Lea County 4-H Report Form</a:t>
            </a:r>
          </a:p>
          <a:p>
            <a:pPr algn="l">
              <a:lnSpc>
                <a:spcPts val="4549"/>
              </a:lnSpc>
            </a:pPr>
            <a:endParaRPr lang="en-US" sz="3600" dirty="0">
              <a:solidFill>
                <a:srgbClr val="000000"/>
              </a:solidFill>
              <a:latin typeface="Simple Handmade" pitchFamily="50" charset="0"/>
              <a:ea typeface="Rye"/>
              <a:cs typeface="Rye"/>
              <a:sym typeface="Rye"/>
            </a:endParaRP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My 4-H Story</a:t>
            </a:r>
          </a:p>
          <a:p>
            <a:pPr algn="l">
              <a:lnSpc>
                <a:spcPts val="4549"/>
              </a:lnSpc>
            </a:pPr>
            <a:endParaRPr lang="en-US" sz="3600" dirty="0">
              <a:solidFill>
                <a:srgbClr val="000000"/>
              </a:solidFill>
              <a:latin typeface="Simple Handmade" pitchFamily="50" charset="0"/>
              <a:ea typeface="Rye"/>
              <a:cs typeface="Rye"/>
              <a:sym typeface="Rye"/>
            </a:endParaRP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Project Record Sheets and Photos</a:t>
            </a:r>
          </a:p>
          <a:p>
            <a:pPr algn="l">
              <a:lnSpc>
                <a:spcPts val="4549"/>
              </a:lnSpc>
            </a:pPr>
            <a:endParaRPr lang="en-US" sz="3600" dirty="0">
              <a:solidFill>
                <a:srgbClr val="000000"/>
              </a:solidFill>
              <a:latin typeface="Simple Handmade" pitchFamily="50" charset="0"/>
              <a:ea typeface="Rye"/>
              <a:cs typeface="Rye"/>
              <a:sym typeface="Rye"/>
            </a:endParaRP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Activity Photos</a:t>
            </a:r>
          </a:p>
          <a:p>
            <a:pPr algn="l">
              <a:lnSpc>
                <a:spcPts val="4549"/>
              </a:lnSpc>
            </a:pPr>
            <a:endParaRPr lang="en-US" sz="3600" dirty="0">
              <a:solidFill>
                <a:srgbClr val="000000"/>
              </a:solidFill>
              <a:latin typeface="Simple Handmade" pitchFamily="50" charset="0"/>
              <a:ea typeface="Rye"/>
              <a:cs typeface="Rye"/>
              <a:sym typeface="Rye"/>
            </a:endParaRP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Correspondence</a:t>
            </a:r>
          </a:p>
          <a:p>
            <a:pPr algn="l">
              <a:lnSpc>
                <a:spcPts val="4549"/>
              </a:lnSpc>
            </a:pPr>
            <a:endParaRPr lang="en-US" sz="3600" dirty="0">
              <a:solidFill>
                <a:srgbClr val="000000"/>
              </a:solidFill>
              <a:latin typeface="Simple Handmade" pitchFamily="50" charset="0"/>
              <a:ea typeface="Rye"/>
              <a:cs typeface="Rye"/>
              <a:sym typeface="Rye"/>
            </a:endParaRPr>
          </a:p>
          <a:p>
            <a:pPr algn="l">
              <a:lnSpc>
                <a:spcPts val="4549"/>
              </a:lnSpc>
            </a:pPr>
            <a:r>
              <a:rPr lang="en-US" sz="3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Newspaper Clippings</a:t>
            </a:r>
          </a:p>
          <a:p>
            <a:pPr algn="l">
              <a:lnSpc>
                <a:spcPts val="4409"/>
              </a:lnSpc>
            </a:pPr>
            <a:endParaRPr lang="en-US" sz="3249" dirty="0">
              <a:solidFill>
                <a:srgbClr val="000000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38544" y="3485386"/>
            <a:ext cx="6156616" cy="2099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6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Lea County 4-H Report Form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254681" y="3713905"/>
            <a:ext cx="5263039" cy="207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My 4-H Story</a:t>
            </a:r>
          </a:p>
          <a:p>
            <a:pPr algn="ctr">
              <a:lnSpc>
                <a:spcPts val="8400"/>
              </a:lnSpc>
            </a:pPr>
            <a:endParaRPr lang="en-US" sz="6000" dirty="0">
              <a:solidFill>
                <a:srgbClr val="000000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8000" y="3381375"/>
            <a:ext cx="7772400" cy="3171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Project Record Sheets and Photos</a:t>
            </a:r>
          </a:p>
          <a:p>
            <a:pPr algn="ctr">
              <a:lnSpc>
                <a:spcPts val="8400"/>
              </a:lnSpc>
            </a:pPr>
            <a:endParaRPr lang="en-US" sz="6000" dirty="0">
              <a:solidFill>
                <a:srgbClr val="000000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64394" y="3741953"/>
            <a:ext cx="6043612" cy="210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Activity Photos</a:t>
            </a:r>
          </a:p>
          <a:p>
            <a:pPr algn="ctr">
              <a:lnSpc>
                <a:spcPts val="8400"/>
              </a:lnSpc>
            </a:pPr>
            <a:endParaRPr lang="en-US" sz="6000" dirty="0">
              <a:solidFill>
                <a:srgbClr val="000000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607278" y="3615389"/>
            <a:ext cx="6557843" cy="207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Correspondence</a:t>
            </a:r>
          </a:p>
          <a:p>
            <a:pPr algn="ctr">
              <a:lnSpc>
                <a:spcPts val="8400"/>
              </a:lnSpc>
            </a:pPr>
            <a:endParaRPr lang="en-US" sz="6000" dirty="0">
              <a:solidFill>
                <a:srgbClr val="000000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6856" y="932586"/>
            <a:ext cx="9026112" cy="7277302"/>
          </a:xfrm>
          <a:custGeom>
            <a:avLst/>
            <a:gdLst/>
            <a:ahLst/>
            <a:cxnLst/>
            <a:rect l="l" t="t" r="r" b="b"/>
            <a:pathLst>
              <a:path w="9026112" h="7277302">
                <a:moveTo>
                  <a:pt x="0" y="0"/>
                </a:moveTo>
                <a:lnTo>
                  <a:pt x="9026112" y="0"/>
                </a:lnTo>
                <a:lnTo>
                  <a:pt x="9026112" y="7277303"/>
                </a:lnTo>
                <a:lnTo>
                  <a:pt x="0" y="7277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8000" y="3381375"/>
            <a:ext cx="7772400" cy="207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600" dirty="0">
                <a:solidFill>
                  <a:srgbClr val="000000"/>
                </a:solidFill>
                <a:latin typeface="Simple Handmade" pitchFamily="50" charset="0"/>
                <a:ea typeface="Rye"/>
                <a:cs typeface="Rye"/>
                <a:sym typeface="Rye"/>
              </a:rPr>
              <a:t>Newspaper Clippings</a:t>
            </a:r>
          </a:p>
          <a:p>
            <a:pPr algn="ctr">
              <a:lnSpc>
                <a:spcPts val="8400"/>
              </a:lnSpc>
            </a:pPr>
            <a:endParaRPr lang="en-US" sz="6000" dirty="0">
              <a:solidFill>
                <a:srgbClr val="000000"/>
              </a:solidFill>
              <a:latin typeface="Rye"/>
              <a:ea typeface="Rye"/>
              <a:cs typeface="Rye"/>
              <a:sym typeface="Ry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3ec87a8-9fb8-4158-ba8f-f11bace1ebaa}" enabled="0" method="" siteId="{a3ec87a8-9fb8-4158-ba8f-f11bace1eba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40</Words>
  <Application>Microsoft Office PowerPoint</Application>
  <PresentationFormat>Custom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Simple Handmade</vt:lpstr>
      <vt:lpstr>Arial</vt:lpstr>
      <vt:lpstr>Rye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dc:creator>Wilson, Chelsey</dc:creator>
  <cp:lastModifiedBy>Chelsey Wilson</cp:lastModifiedBy>
  <cp:revision>1</cp:revision>
  <cp:lastPrinted>2025-09-16T19:03:26Z</cp:lastPrinted>
  <dcterms:created xsi:type="dcterms:W3CDTF">2006-08-16T00:00:00Z</dcterms:created>
  <dcterms:modified xsi:type="dcterms:W3CDTF">2026-09-17T22:15:09Z</dcterms:modified>
  <dc:identifier>DAGzKmxkZMU</dc:identifier>
</cp:coreProperties>
</file>